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324" r:id="rId14"/>
    <p:sldId id="322" r:id="rId15"/>
    <p:sldId id="272" r:id="rId16"/>
    <p:sldId id="323" r:id="rId17"/>
    <p:sldId id="315" r:id="rId18"/>
    <p:sldId id="317" r:id="rId19"/>
    <p:sldId id="318" r:id="rId20"/>
    <p:sldId id="319" r:id="rId21"/>
    <p:sldId id="321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240259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9</a:t>
              </a:r>
            </a:p>
            <a:p>
              <a:pPr algn="ctr">
                <a:defRPr/>
              </a:pP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16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5791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99147"/>
            <a:ext cx="10972800" cy="1143000"/>
          </a:xfrm>
        </p:spPr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3" y="1092203"/>
            <a:ext cx="10972800" cy="4525963"/>
          </a:xfrm>
        </p:spPr>
        <p:txBody>
          <a:bodyPr/>
          <a:lstStyle/>
          <a:p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3 (SGK-39)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729672" y="1753357"/>
            <a:ext cx="10797309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  <a:tabLst>
                <a:tab pos="2044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Minh;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;...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smtClean="0"/>
              <a:t>4 </a:t>
            </a:r>
            <a:r>
              <a:rPr lang="en-US" dirty="0"/>
              <a:t>(</a:t>
            </a:r>
            <a:r>
              <a:rPr lang="en-US" dirty="0" smtClean="0"/>
              <a:t>SGK-40)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hay.</a:t>
            </a:r>
            <a:endParaRPr lang="vi-VN" dirty="0"/>
          </a:p>
          <a:p>
            <a:pPr lvl="0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tin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.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958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336" y="1779687"/>
            <a:ext cx="11335871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4727" y="743018"/>
            <a:ext cx="114900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sz="2800" b="1" dirty="0"/>
              <a:t>Một số biện pháp bảo vệ thông tin, tài khoản cá nhân và chia sẻ thông tin an toàn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</a:p>
          <a:p>
            <a:pPr eaLnBrk="1" hangingPunct="1"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1160</Words>
  <Application>Microsoft Office PowerPoint</Application>
  <PresentationFormat>Widescreen</PresentationFormat>
  <Paragraphs>105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Hoạt động nhóm Thảo luận trả lời câu hỏi trong hoạt động 4 (SGK-40)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2021-07-22T09:48:39Z</dcterms:created>
  <dcterms:modified xsi:type="dcterms:W3CDTF">2022-01-05T03:06:58Z</dcterms:modified>
</cp:coreProperties>
</file>